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86" d="100"/>
          <a:sy n="86" d="100"/>
        </p:scale>
        <p:origin x="3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0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3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1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6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6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15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26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0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19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18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1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A9B62-E00F-4BF1-8CCC-CB905E7E28E9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79BDD-6582-4C08-8105-25C094604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6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85815" y="1386300"/>
            <a:ext cx="4220370" cy="4858033"/>
            <a:chOff x="3985815" y="1386300"/>
            <a:chExt cx="4220370" cy="485803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5815" y="1386300"/>
              <a:ext cx="4220370" cy="4085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022631" y="5413336"/>
              <a:ext cx="4114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Fig: Autonomous car using ultrasonic sensors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66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52" y="2443950"/>
            <a:ext cx="4895943" cy="248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6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09309" y="0"/>
            <a:ext cx="6173382" cy="5092414"/>
            <a:chOff x="3009309" y="0"/>
            <a:chExt cx="6173382" cy="50924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9309" y="0"/>
              <a:ext cx="6173382" cy="474933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214255" y="4753860"/>
              <a:ext cx="5879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Fig: BINARY framework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78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73085" y="1546169"/>
            <a:ext cx="6277694" cy="4011758"/>
            <a:chOff x="2373085" y="1546169"/>
            <a:chExt cx="6277694" cy="4011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3085" y="1546169"/>
              <a:ext cx="6277694" cy="368658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081251" y="5219373"/>
              <a:ext cx="5104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Fig: </a:t>
              </a:r>
              <a:r>
                <a:rPr lang="en-US" sz="1600" dirty="0" err="1" smtClean="0"/>
                <a:t>CLAaaS</a:t>
              </a:r>
              <a:r>
                <a:rPr lang="en-US" sz="1600" dirty="0" smtClean="0"/>
                <a:t> Architecture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804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74114" y="309323"/>
            <a:ext cx="5526293" cy="6250435"/>
            <a:chOff x="3274114" y="309323"/>
            <a:chExt cx="5526293" cy="6250435"/>
          </a:xfrm>
        </p:grpSpPr>
        <p:pic>
          <p:nvPicPr>
            <p:cNvPr id="4" name="Shape 10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274114" y="348785"/>
              <a:ext cx="5489203" cy="6210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3463636" y="309323"/>
              <a:ext cx="5336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Fig: Autonomous car using camera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94065" y="371302"/>
            <a:ext cx="5680363" cy="4046201"/>
            <a:chOff x="2394065" y="371302"/>
            <a:chExt cx="5680363" cy="40462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400" y="371302"/>
              <a:ext cx="5613862" cy="375735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394065" y="3955838"/>
              <a:ext cx="5680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Fig: Analytic pipeline to detect Hypertension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559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709949" y="786938"/>
            <a:ext cx="4843377" cy="3658697"/>
            <a:chOff x="2709949" y="786938"/>
            <a:chExt cx="4843377" cy="3658697"/>
          </a:xfrm>
        </p:grpSpPr>
        <p:pic>
          <p:nvPicPr>
            <p:cNvPr id="3" name="Picture 2" descr="D:\Distribution of diagnosis.png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949" y="786938"/>
              <a:ext cx="4843377" cy="3658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2793075" y="4072215"/>
              <a:ext cx="4727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Fig: Hypertension is the most prevalent chronic disease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653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56792" y="1302327"/>
            <a:ext cx="5928721" cy="3007238"/>
            <a:chOff x="2156792" y="1302327"/>
            <a:chExt cx="5928721" cy="30072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6792" y="1302327"/>
              <a:ext cx="5928721" cy="2772668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671156" y="3940233"/>
              <a:ext cx="4849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Fig: An example of </a:t>
              </a:r>
              <a:r>
                <a:rPr lang="en-US" dirty="0" err="1" smtClean="0"/>
                <a:t>cTAKES</a:t>
              </a:r>
              <a:r>
                <a:rPr lang="en-US" dirty="0" smtClean="0"/>
                <a:t> NLP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670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25091" y="1425207"/>
            <a:ext cx="3580014" cy="2644351"/>
            <a:chOff x="3325091" y="1425207"/>
            <a:chExt cx="3580014" cy="26443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8342" y="1425207"/>
              <a:ext cx="3521307" cy="211173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325091" y="3484783"/>
              <a:ext cx="35800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Fig: Performance comparison of KMPSO using the Wisconsin dataset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13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94065" y="980902"/>
            <a:ext cx="3491346" cy="2846175"/>
            <a:chOff x="2394065" y="1155411"/>
            <a:chExt cx="3491346" cy="2677497"/>
          </a:xfrm>
        </p:grpSpPr>
        <p:pic>
          <p:nvPicPr>
            <p:cNvPr id="1026" name="Picture 2" descr="Stoc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469" y="1155411"/>
              <a:ext cx="3490942" cy="2276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394065" y="3340696"/>
              <a:ext cx="3435928" cy="492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Fig: A hybrid PHM model applied for daily stock market prediction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51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20090" y="2486383"/>
            <a:ext cx="5527412" cy="2213078"/>
            <a:chOff x="1820090" y="2486383"/>
            <a:chExt cx="5527412" cy="22130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9822" y="2486383"/>
              <a:ext cx="2857680" cy="1907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0090" y="2502836"/>
              <a:ext cx="2685408" cy="186251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288771" y="4390053"/>
              <a:ext cx="4937760" cy="309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Fig: The POD network and its predictive output.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178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807228" y="1325429"/>
            <a:ext cx="3164462" cy="4947304"/>
            <a:chOff x="3807228" y="1325429"/>
            <a:chExt cx="3164462" cy="49473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06981" y="1377419"/>
              <a:ext cx="3064709" cy="489531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6638" y="4732793"/>
              <a:ext cx="1105334" cy="105840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07228" y="1325429"/>
              <a:ext cx="307016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 smtClean="0"/>
                <a:t>Fig: Fall detection             using wearable wireless                     sensors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396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84</Words>
  <Application>Microsoft Office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Farhana Zulkernine</dc:creator>
  <cp:lastModifiedBy>Farhana Zulkernine</cp:lastModifiedBy>
  <cp:revision>14</cp:revision>
  <dcterms:created xsi:type="dcterms:W3CDTF">2018-10-02T03:48:35Z</dcterms:created>
  <dcterms:modified xsi:type="dcterms:W3CDTF">2018-10-02T23:20:48Z</dcterms:modified>
</cp:coreProperties>
</file>